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1CA3-71B8-4545-85AF-C96EAE28AAA3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5BF5C19-654A-46B0-BC11-03F54382AF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1CA3-71B8-4545-85AF-C96EAE28AAA3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5C19-654A-46B0-BC11-03F54382A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1CA3-71B8-4545-85AF-C96EAE28AAA3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5C19-654A-46B0-BC11-03F54382A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1CA3-71B8-4545-85AF-C96EAE28AAA3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5C19-654A-46B0-BC11-03F54382AF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1CA3-71B8-4545-85AF-C96EAE28AAA3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BF5C19-654A-46B0-BC11-03F54382A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1CA3-71B8-4545-85AF-C96EAE28AAA3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5C19-654A-46B0-BC11-03F54382AF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1CA3-71B8-4545-85AF-C96EAE28AAA3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5C19-654A-46B0-BC11-03F54382AF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1CA3-71B8-4545-85AF-C96EAE28AAA3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5C19-654A-46B0-BC11-03F54382A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1CA3-71B8-4545-85AF-C96EAE28AAA3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5C19-654A-46B0-BC11-03F54382A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1CA3-71B8-4545-85AF-C96EAE28AAA3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5C19-654A-46B0-BC11-03F54382AF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21CA3-71B8-4545-85AF-C96EAE28AAA3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BF5C19-654A-46B0-BC11-03F54382AF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5321CA3-71B8-4545-85AF-C96EAE28AAA3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5BF5C19-654A-46B0-BC11-03F54382A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Cuento</a:t>
            </a:r>
            <a:r>
              <a:rPr lang="en-US" dirty="0" smtClean="0"/>
              <a:t> de la Comida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Hay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chica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llama Marta.  </a:t>
            </a:r>
            <a:br>
              <a:rPr lang="en-US" dirty="0" smtClean="0"/>
            </a:br>
            <a:r>
              <a:rPr lang="en-US" dirty="0" smtClean="0"/>
              <a:t>Ella le </a:t>
            </a:r>
            <a:r>
              <a:rPr lang="en-US" dirty="0" err="1" smtClean="0"/>
              <a:t>ama</a:t>
            </a:r>
            <a:r>
              <a:rPr lang="en-US" dirty="0" smtClean="0"/>
              <a:t>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abuelo</a:t>
            </a:r>
            <a:r>
              <a:rPr lang="en-US" dirty="0" smtClean="0"/>
              <a:t> mucho.</a:t>
            </a:r>
            <a:endParaRPr lang="en-US" dirty="0"/>
          </a:p>
        </p:txBody>
      </p:sp>
      <p:pic>
        <p:nvPicPr>
          <p:cNvPr id="1029" name="Picture 5" descr="C:\Users\Owner\AppData\Local\Microsoft\Windows\INetCache\IE\DE8Y2T66\MP90044849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52600"/>
            <a:ext cx="6324600" cy="421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abuelo</a:t>
            </a:r>
            <a:r>
              <a:rPr lang="en-US" dirty="0" smtClean="0"/>
              <a:t> le </a:t>
            </a:r>
            <a:r>
              <a:rPr lang="en-US" dirty="0" err="1" smtClean="0"/>
              <a:t>encanta</a:t>
            </a:r>
            <a:r>
              <a:rPr lang="en-US" dirty="0" smtClean="0"/>
              <a:t> mucho </a:t>
            </a:r>
            <a:r>
              <a:rPr lang="en-US" dirty="0" err="1" smtClean="0"/>
              <a:t>cocinar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err="1" smtClean="0"/>
              <a:t>él</a:t>
            </a:r>
            <a:r>
              <a:rPr lang="en-US" dirty="0" smtClean="0"/>
              <a:t> le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preparar</a:t>
            </a:r>
            <a:r>
              <a:rPr lang="en-US" dirty="0" smtClean="0"/>
              <a:t> el </a:t>
            </a:r>
            <a:r>
              <a:rPr lang="en-US" dirty="0" err="1" smtClean="0"/>
              <a:t>desayuno</a:t>
            </a:r>
            <a:r>
              <a:rPr lang="en-US" dirty="0" smtClean="0"/>
              <a:t>, el </a:t>
            </a:r>
            <a:r>
              <a:rPr lang="en-US" dirty="0" err="1" smtClean="0"/>
              <a:t>almuerzo</a:t>
            </a:r>
            <a:r>
              <a:rPr lang="en-US" dirty="0" smtClean="0"/>
              <a:t>, la </a:t>
            </a:r>
            <a:r>
              <a:rPr lang="en-US" dirty="0" err="1" smtClean="0"/>
              <a:t>cena</a:t>
            </a:r>
            <a:r>
              <a:rPr lang="en-US" dirty="0" smtClean="0"/>
              <a:t>, y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postres</a:t>
            </a:r>
            <a:r>
              <a:rPr lang="en-US" dirty="0" smtClean="0"/>
              <a:t>.  ¡A Marta le </a:t>
            </a:r>
            <a:r>
              <a:rPr lang="en-US" dirty="0" err="1" smtClean="0"/>
              <a:t>gustan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!  Ella </a:t>
            </a:r>
            <a:r>
              <a:rPr lang="en-US" dirty="0" err="1" smtClean="0"/>
              <a:t>prefiere</a:t>
            </a:r>
            <a:r>
              <a:rPr lang="en-US" dirty="0" smtClean="0"/>
              <a:t> tacos con </a:t>
            </a:r>
            <a:r>
              <a:rPr lang="en-US" dirty="0" err="1" smtClean="0"/>
              <a:t>pollo</a:t>
            </a:r>
            <a:r>
              <a:rPr lang="en-US" dirty="0" smtClean="0"/>
              <a:t>, </a:t>
            </a:r>
            <a:r>
              <a:rPr lang="en-US" dirty="0" err="1" smtClean="0"/>
              <a:t>ensalada</a:t>
            </a:r>
            <a:r>
              <a:rPr lang="en-US" dirty="0" smtClean="0"/>
              <a:t> con </a:t>
            </a:r>
            <a:r>
              <a:rPr lang="en-US" dirty="0" err="1" smtClean="0"/>
              <a:t>tomates</a:t>
            </a:r>
            <a:r>
              <a:rPr lang="en-US" dirty="0" smtClean="0"/>
              <a:t>, y </a:t>
            </a:r>
            <a:r>
              <a:rPr lang="en-US" dirty="0" err="1" smtClean="0"/>
              <a:t>helado</a:t>
            </a:r>
            <a:r>
              <a:rPr lang="en-US" dirty="0" smtClean="0"/>
              <a:t> con chocolate.  Para el </a:t>
            </a:r>
            <a:r>
              <a:rPr lang="en-US" dirty="0" err="1" smtClean="0"/>
              <a:t>desayuno</a:t>
            </a:r>
            <a:r>
              <a:rPr lang="en-US" dirty="0" smtClean="0"/>
              <a:t>, a </a:t>
            </a:r>
            <a:r>
              <a:rPr lang="en-US" dirty="0" err="1" smtClean="0"/>
              <a:t>ella</a:t>
            </a:r>
            <a:r>
              <a:rPr lang="en-US" dirty="0" smtClean="0"/>
              <a:t> le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muchísimo</a:t>
            </a:r>
            <a:r>
              <a:rPr lang="en-US" dirty="0" smtClean="0"/>
              <a:t> los </a:t>
            </a:r>
            <a:r>
              <a:rPr lang="en-US" dirty="0" err="1" smtClean="0"/>
              <a:t>huevos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abuelo</a:t>
            </a:r>
            <a:r>
              <a:rPr lang="en-US" dirty="0" smtClean="0"/>
              <a:t> y, </a:t>
            </a:r>
            <a:r>
              <a:rPr lang="en-US" dirty="0" err="1" smtClean="0"/>
              <a:t>claro</a:t>
            </a:r>
            <a:r>
              <a:rPr lang="en-US" dirty="0" smtClean="0"/>
              <a:t>, el </a:t>
            </a:r>
            <a:r>
              <a:rPr lang="en-US" dirty="0" err="1" smtClean="0"/>
              <a:t>tocino</a:t>
            </a:r>
            <a:r>
              <a:rPr lang="en-US" dirty="0" smtClean="0"/>
              <a:t> y pan tostado.</a:t>
            </a:r>
            <a:endParaRPr lang="en-US" dirty="0"/>
          </a:p>
        </p:txBody>
      </p:sp>
      <p:pic>
        <p:nvPicPr>
          <p:cNvPr id="2050" name="Picture 2" descr="C:\Users\Owner\AppData\Local\Microsoft\Windows\INetCache\IE\SVZFSDTD\MP900448492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3749675" cy="2499783"/>
          </a:xfrm>
          <a:prstGeom prst="rect">
            <a:avLst/>
          </a:prstGeom>
          <a:noFill/>
        </p:spPr>
      </p:pic>
      <p:pic>
        <p:nvPicPr>
          <p:cNvPr id="2051" name="Picture 3" descr="C:\Users\Owner\AppData\Local\Microsoft\Windows\INetCache\IE\QPPIULLM\MC90023349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581400"/>
            <a:ext cx="1762408" cy="1355002"/>
          </a:xfrm>
          <a:prstGeom prst="rect">
            <a:avLst/>
          </a:prstGeom>
          <a:noFill/>
        </p:spPr>
      </p:pic>
      <p:pic>
        <p:nvPicPr>
          <p:cNvPr id="2053" name="Picture 5" descr="C:\Users\Owner\AppData\Local\Microsoft\Windows\INetCache\IE\QPPIULLM\MC9002516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495800"/>
            <a:ext cx="1581150" cy="1820863"/>
          </a:xfrm>
          <a:prstGeom prst="rect">
            <a:avLst/>
          </a:prstGeom>
          <a:noFill/>
        </p:spPr>
      </p:pic>
      <p:pic>
        <p:nvPicPr>
          <p:cNvPr id="2055" name="Picture 7" descr="C:\Users\Owner\AppData\Local\Microsoft\Windows\INetCache\IE\2YA1P54Z\MP900402816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876800"/>
            <a:ext cx="1749075" cy="1479218"/>
          </a:xfrm>
          <a:prstGeom prst="rect">
            <a:avLst/>
          </a:prstGeom>
          <a:noFill/>
        </p:spPr>
      </p:pic>
      <p:pic>
        <p:nvPicPr>
          <p:cNvPr id="2052" name="Picture 4" descr="C:\Users\Owner\AppData\Local\Microsoft\Windows\INetCache\IE\SVZFSDTD\MC90039150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3810000"/>
            <a:ext cx="1810512" cy="1585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día</a:t>
            </a:r>
            <a:r>
              <a:rPr lang="en-US" dirty="0" smtClean="0"/>
              <a:t>, </a:t>
            </a:r>
            <a:r>
              <a:rPr lang="en-US" dirty="0" err="1" smtClean="0"/>
              <a:t>ellos</a:t>
            </a:r>
            <a:r>
              <a:rPr lang="en-US" dirty="0" smtClean="0"/>
              <a:t> van al </a:t>
            </a:r>
            <a:r>
              <a:rPr lang="en-US" dirty="0" err="1" smtClean="0"/>
              <a:t>restaurante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Su </a:t>
            </a:r>
            <a:r>
              <a:rPr lang="en-US" dirty="0" err="1" smtClean="0"/>
              <a:t>abuelo</a:t>
            </a:r>
            <a:r>
              <a:rPr lang="en-US" dirty="0" smtClean="0"/>
              <a:t> y Marta van al </a:t>
            </a:r>
            <a:r>
              <a:rPr lang="en-US" dirty="0" err="1" smtClean="0"/>
              <a:t>restaurante</a:t>
            </a:r>
            <a:r>
              <a:rPr lang="en-US" dirty="0" smtClean="0"/>
              <a:t>.  Es un </a:t>
            </a:r>
            <a:r>
              <a:rPr lang="en-US" dirty="0" err="1" smtClean="0"/>
              <a:t>restaurante</a:t>
            </a:r>
            <a:r>
              <a:rPr lang="en-US" dirty="0" smtClean="0"/>
              <a:t> especial y van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cumpleaños</a:t>
            </a:r>
            <a:r>
              <a:rPr lang="en-US" dirty="0" smtClean="0"/>
              <a:t> de Marta.  Su </a:t>
            </a:r>
            <a:r>
              <a:rPr lang="en-US" dirty="0" err="1" smtClean="0"/>
              <a:t>abuelo</a:t>
            </a:r>
            <a:r>
              <a:rPr lang="en-US" dirty="0" smtClean="0"/>
              <a:t> le dice a Marta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pedir</a:t>
            </a:r>
            <a:r>
              <a:rPr lang="en-US" dirty="0" smtClean="0"/>
              <a:t> </a:t>
            </a:r>
            <a:r>
              <a:rPr lang="en-US" dirty="0" err="1" smtClean="0"/>
              <a:t>toda</a:t>
            </a:r>
            <a:r>
              <a:rPr lang="en-US" dirty="0" smtClean="0"/>
              <a:t> la comida </a:t>
            </a:r>
            <a:r>
              <a:rPr lang="en-US" dirty="0" err="1" smtClean="0"/>
              <a:t>que</a:t>
            </a:r>
            <a:r>
              <a:rPr lang="en-US" dirty="0" smtClean="0"/>
              <a:t> le </a:t>
            </a:r>
            <a:r>
              <a:rPr lang="en-US" dirty="0" err="1" smtClean="0"/>
              <a:t>gusta</a:t>
            </a:r>
            <a:r>
              <a:rPr lang="en-US" dirty="0" smtClean="0"/>
              <a:t>.  ¡No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pedir</a:t>
            </a:r>
            <a:r>
              <a:rPr lang="en-US" dirty="0" smtClean="0"/>
              <a:t>!  </a:t>
            </a:r>
            <a:r>
              <a:rPr lang="en-US" dirty="0" err="1" smtClean="0"/>
              <a:t>Entonces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 le </a:t>
            </a:r>
            <a:r>
              <a:rPr lang="en-US" dirty="0" err="1" smtClean="0"/>
              <a:t>pregunta</a:t>
            </a:r>
            <a:r>
              <a:rPr lang="en-US" dirty="0" smtClean="0"/>
              <a:t> la </a:t>
            </a:r>
            <a:r>
              <a:rPr lang="en-US" dirty="0" err="1" smtClean="0"/>
              <a:t>camarera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pedir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5" name="Picture 2" descr="C:\Users\Owner\AppData\Local\Microsoft\Windows\INetCache\IE\SVZFSDTD\MP900448492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3749675" cy="2499783"/>
          </a:xfrm>
          <a:prstGeom prst="rect">
            <a:avLst/>
          </a:prstGeom>
          <a:noFill/>
        </p:spPr>
      </p:pic>
      <p:pic>
        <p:nvPicPr>
          <p:cNvPr id="3076" name="Picture 4" descr="C:\Users\Owner\AppData\Local\Microsoft\Windows\INetCache\IE\QPPIULLM\MC9003011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038600"/>
            <a:ext cx="1818742" cy="1739189"/>
          </a:xfrm>
          <a:prstGeom prst="rect">
            <a:avLst/>
          </a:prstGeom>
          <a:noFill/>
        </p:spPr>
      </p:pic>
      <p:pic>
        <p:nvPicPr>
          <p:cNvPr id="3077" name="Picture 5" descr="C:\Users\Owner\AppData\Local\Microsoft\Windows\INetCache\IE\SVZFSDTD\MC90036322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047379"/>
            <a:ext cx="1524000" cy="28106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Owner\AppData\Local\Microsoft\Windows\INetCache\IE\8NKCWQBE\depositphotos_2709311-Cartoon-french-frie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505200"/>
            <a:ext cx="1371600" cy="1371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 el </a:t>
            </a:r>
            <a:r>
              <a:rPr lang="en-US" dirty="0" err="1" smtClean="0"/>
              <a:t>restaurante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447800"/>
            <a:ext cx="374904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La </a:t>
            </a:r>
            <a:r>
              <a:rPr lang="en-US" dirty="0" err="1" smtClean="0"/>
              <a:t>camarera</a:t>
            </a:r>
            <a:r>
              <a:rPr lang="en-US" dirty="0" smtClean="0"/>
              <a:t> le dice, «</a:t>
            </a:r>
            <a:r>
              <a:rPr lang="en-US" dirty="0" err="1" smtClean="0"/>
              <a:t>Tenemos</a:t>
            </a:r>
            <a:r>
              <a:rPr lang="en-US" dirty="0" smtClean="0"/>
              <a:t> </a:t>
            </a:r>
            <a:r>
              <a:rPr lang="en-US" dirty="0" err="1" smtClean="0"/>
              <a:t>sándwiches</a:t>
            </a:r>
            <a:r>
              <a:rPr lang="en-US" dirty="0" smtClean="0"/>
              <a:t> de </a:t>
            </a:r>
            <a:r>
              <a:rPr lang="en-US" dirty="0" err="1" smtClean="0"/>
              <a:t>jamón</a:t>
            </a:r>
            <a:r>
              <a:rPr lang="en-US" dirty="0" smtClean="0"/>
              <a:t> y </a:t>
            </a:r>
            <a:r>
              <a:rPr lang="en-US" dirty="0" err="1" smtClean="0"/>
              <a:t>queso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sabrosos</a:t>
            </a:r>
            <a:r>
              <a:rPr lang="en-US" dirty="0" smtClean="0"/>
              <a:t>, papas </a:t>
            </a:r>
            <a:r>
              <a:rPr lang="en-US" dirty="0" err="1" smtClean="0"/>
              <a:t>fritas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finas</a:t>
            </a:r>
            <a:r>
              <a:rPr lang="en-US" dirty="0" smtClean="0"/>
              <a:t>, y un </a:t>
            </a:r>
            <a:r>
              <a:rPr lang="en-US" dirty="0" err="1" smtClean="0"/>
              <a:t>plato</a:t>
            </a:r>
            <a:r>
              <a:rPr lang="en-US" dirty="0" smtClean="0"/>
              <a:t> de </a:t>
            </a:r>
            <a:r>
              <a:rPr lang="en-US" dirty="0" err="1" smtClean="0"/>
              <a:t>sandía</a:t>
            </a:r>
            <a:r>
              <a:rPr lang="en-US" dirty="0" smtClean="0"/>
              <a:t> </a:t>
            </a:r>
            <a:r>
              <a:rPr lang="en-US" dirty="0" err="1" smtClean="0"/>
              <a:t>hoy</a:t>
            </a:r>
            <a:r>
              <a:rPr lang="en-US" dirty="0" smtClean="0"/>
              <a:t>.»</a:t>
            </a:r>
          </a:p>
          <a:p>
            <a:pPr>
              <a:buNone/>
            </a:pPr>
            <a:r>
              <a:rPr lang="en-US" dirty="0" smtClean="0"/>
              <a:t>Marta </a:t>
            </a:r>
            <a:r>
              <a:rPr lang="en-US" dirty="0" err="1" smtClean="0"/>
              <a:t>piensa</a:t>
            </a:r>
            <a:r>
              <a:rPr lang="en-US" dirty="0" smtClean="0"/>
              <a:t> y </a:t>
            </a:r>
            <a:r>
              <a:rPr lang="en-US" dirty="0" err="1" smtClean="0"/>
              <a:t>piensa</a:t>
            </a:r>
            <a:r>
              <a:rPr lang="en-US" dirty="0" smtClean="0"/>
              <a:t>.  </a:t>
            </a:r>
            <a:r>
              <a:rPr lang="en-US" dirty="0" err="1" smtClean="0"/>
              <a:t>Entonces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dirty="0" err="1" smtClean="0"/>
              <a:t>pide</a:t>
            </a:r>
            <a:r>
              <a:rPr lang="en-US" dirty="0" smtClean="0"/>
              <a:t> un </a:t>
            </a:r>
            <a:r>
              <a:rPr lang="en-US" dirty="0" err="1" smtClean="0"/>
              <a:t>sándwich</a:t>
            </a:r>
            <a:r>
              <a:rPr lang="en-US" dirty="0" smtClean="0"/>
              <a:t>, papas </a:t>
            </a:r>
            <a:r>
              <a:rPr lang="en-US" dirty="0" err="1" smtClean="0"/>
              <a:t>fritas</a:t>
            </a:r>
            <a:r>
              <a:rPr lang="en-US" dirty="0" smtClean="0"/>
              <a:t>, la </a:t>
            </a:r>
            <a:r>
              <a:rPr lang="en-US" dirty="0" err="1" smtClean="0"/>
              <a:t>sandía</a:t>
            </a:r>
            <a:r>
              <a:rPr lang="en-US" dirty="0" smtClean="0"/>
              <a:t> y un </a:t>
            </a:r>
            <a:r>
              <a:rPr lang="en-US" dirty="0" err="1" smtClean="0"/>
              <a:t>refresco</a:t>
            </a:r>
            <a:r>
              <a:rPr lang="en-US" dirty="0" smtClean="0"/>
              <a:t>.  A </a:t>
            </a:r>
            <a:r>
              <a:rPr lang="en-US" dirty="0" err="1" smtClean="0"/>
              <a:t>ella</a:t>
            </a:r>
            <a:r>
              <a:rPr lang="en-US" dirty="0" smtClean="0"/>
              <a:t> le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almuerzo</a:t>
            </a:r>
            <a:r>
              <a:rPr lang="en-US" dirty="0" smtClean="0"/>
              <a:t> mucho.</a:t>
            </a:r>
            <a:endParaRPr lang="en-US" dirty="0" smtClean="0"/>
          </a:p>
        </p:txBody>
      </p:sp>
      <p:pic>
        <p:nvPicPr>
          <p:cNvPr id="1026" name="Picture 2" descr="C:\Users\Owner\AppData\Local\Microsoft\Windows\INetCache\IE\6S0IN4R2\free_clipart_food[1]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910584"/>
            <a:ext cx="2209800" cy="2033016"/>
          </a:xfrm>
          <a:prstGeom prst="rect">
            <a:avLst/>
          </a:prstGeom>
          <a:noFill/>
        </p:spPr>
      </p:pic>
      <p:pic>
        <p:nvPicPr>
          <p:cNvPr id="1028" name="Picture 4" descr="C:\Users\Owner\AppData\Local\Microsoft\Windows\INetCache\IE\8NKCWQBE\soda_pop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828800"/>
            <a:ext cx="2105614" cy="2043684"/>
          </a:xfrm>
          <a:prstGeom prst="rect">
            <a:avLst/>
          </a:prstGeom>
          <a:noFill/>
        </p:spPr>
      </p:pic>
      <p:pic>
        <p:nvPicPr>
          <p:cNvPr id="1030" name="Picture 6" descr="C:\Users\Owner\AppData\Local\Microsoft\Windows\INetCache\IE\8NKCWQBE\8502826780_a869ff2cc8_z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1752600"/>
            <a:ext cx="1676400" cy="1367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Marta y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abuelo</a:t>
            </a:r>
            <a:r>
              <a:rPr lang="en-US" dirty="0" smtClean="0"/>
              <a:t> </a:t>
            </a:r>
            <a:r>
              <a:rPr lang="en-US" dirty="0" err="1" smtClean="0"/>
              <a:t>celebran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cumpleaños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El </a:t>
            </a:r>
            <a:r>
              <a:rPr lang="en-US" dirty="0" err="1" smtClean="0"/>
              <a:t>abuelo</a:t>
            </a:r>
            <a:r>
              <a:rPr lang="en-US" dirty="0" smtClean="0"/>
              <a:t> de Marta le </a:t>
            </a:r>
            <a:r>
              <a:rPr lang="en-US" dirty="0" err="1" smtClean="0"/>
              <a:t>pide</a:t>
            </a:r>
            <a:r>
              <a:rPr lang="en-US" dirty="0" smtClean="0"/>
              <a:t> a la </a:t>
            </a:r>
            <a:r>
              <a:rPr lang="en-US" dirty="0" err="1" smtClean="0"/>
              <a:t>camarera</a:t>
            </a:r>
            <a:r>
              <a:rPr lang="en-US" dirty="0" smtClean="0"/>
              <a:t> un pastel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nieta</a:t>
            </a:r>
            <a:r>
              <a:rPr lang="en-US" dirty="0" smtClean="0"/>
              <a:t>.  </a:t>
            </a:r>
            <a:r>
              <a:rPr lang="en-US" dirty="0" err="1" smtClean="0"/>
              <a:t>Cuando</a:t>
            </a:r>
            <a:r>
              <a:rPr lang="en-US" dirty="0" smtClean="0"/>
              <a:t> le </a:t>
            </a:r>
            <a:r>
              <a:rPr lang="en-US" dirty="0" err="1" smtClean="0"/>
              <a:t>trae</a:t>
            </a:r>
            <a:r>
              <a:rPr lang="en-US" dirty="0" smtClean="0"/>
              <a:t> el pastel,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cantan</a:t>
            </a:r>
            <a:r>
              <a:rPr lang="en-US" dirty="0" smtClean="0"/>
              <a:t> a Marta.  Ella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felíz</a:t>
            </a:r>
            <a:r>
              <a:rPr lang="en-US" smtClean="0"/>
              <a:t>.  </a:t>
            </a:r>
            <a:endParaRPr lang="en-US" dirty="0"/>
          </a:p>
        </p:txBody>
      </p:sp>
      <p:pic>
        <p:nvPicPr>
          <p:cNvPr id="5" name="Picture 2" descr="C:\Users\Owner\AppData\Local\Microsoft\Windows\INetCache\IE\SVZFSDTD\MP900448492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3749675" cy="2499783"/>
          </a:xfrm>
          <a:prstGeom prst="rect">
            <a:avLst/>
          </a:prstGeom>
          <a:noFill/>
        </p:spPr>
      </p:pic>
      <p:pic>
        <p:nvPicPr>
          <p:cNvPr id="2051" name="Picture 3" descr="C:\Program Files (x86)\Microsoft Office\MEDIA\CAGCAT10\j029524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114800"/>
            <a:ext cx="1519646" cy="2247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F0000"/>
      </a:accent1>
      <a:accent2>
        <a:srgbClr val="00B050"/>
      </a:accent2>
      <a:accent3>
        <a:srgbClr val="96A9A9"/>
      </a:accent3>
      <a:accent4>
        <a:srgbClr val="246E2B"/>
      </a:accent4>
      <a:accent5>
        <a:srgbClr val="D8D8D8"/>
      </a:accent5>
      <a:accent6>
        <a:srgbClr val="E94327"/>
      </a:accent6>
      <a:hlink>
        <a:srgbClr val="0070C0"/>
      </a:hlink>
      <a:folHlink>
        <a:srgbClr val="7030A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</TotalTime>
  <Words>244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El Cuento de la Comida</vt:lpstr>
      <vt:lpstr>Hay una chica que se llama Marta.   Ella le ama a su abuelo mucho.</vt:lpstr>
      <vt:lpstr>A su abuelo le encanta mucho cocinar.</vt:lpstr>
      <vt:lpstr>Un día, ellos van al restaurante.</vt:lpstr>
      <vt:lpstr>En el restaurante…</vt:lpstr>
      <vt:lpstr>Marta y su abuelo celebran su cumpleaños.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Cuento de la Comida</dc:title>
  <dc:creator>Carina Hilbert</dc:creator>
  <cp:lastModifiedBy>Carina Hilbert</cp:lastModifiedBy>
  <cp:revision>4</cp:revision>
  <dcterms:created xsi:type="dcterms:W3CDTF">2014-12-15T06:07:43Z</dcterms:created>
  <dcterms:modified xsi:type="dcterms:W3CDTF">2015-04-13T01:02:45Z</dcterms:modified>
</cp:coreProperties>
</file>