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12/15/2014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828800"/>
          </a:xfrm>
        </p:spPr>
        <p:txBody>
          <a:bodyPr/>
          <a:lstStyle/>
          <a:p>
            <a:r>
              <a:rPr lang="en-US" dirty="0" smtClean="0"/>
              <a:t>Pablo y </a:t>
            </a:r>
            <a:r>
              <a:rPr lang="en-US" dirty="0" err="1" smtClean="0"/>
              <a:t>freddy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Cuento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Pablo y Freddy son amigos.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Freddy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smtClean="0"/>
              <a:t>y Pablo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ratón</a:t>
            </a:r>
            <a:r>
              <a:rPr lang="en-US" dirty="0" smtClean="0"/>
              <a:t>.  Son amigos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buenos</a:t>
            </a:r>
            <a:r>
              <a:rPr lang="en-US" dirty="0" smtClean="0"/>
              <a:t>.  </a:t>
            </a:r>
          </a:p>
        </p:txBody>
      </p:sp>
      <p:pic>
        <p:nvPicPr>
          <p:cNvPr id="1026" name="Picture 2" descr="C:\Users\Owner\AppData\Local\Microsoft\Windows\INetCache\IE\SVZFSDTD\MP9004230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5334000" cy="3554611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INetCache\IE\2YA1P54Z\MC900013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352800"/>
            <a:ext cx="2719262" cy="219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Freddy y Pablo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Freddy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viejo</a:t>
            </a:r>
            <a:r>
              <a:rPr lang="en-US" dirty="0" smtClean="0"/>
              <a:t>. 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veintiun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  Es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viejo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. Su </a:t>
            </a:r>
            <a:r>
              <a:rPr lang="en-US" dirty="0" err="1" smtClean="0"/>
              <a:t>cumpelaños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5 de </a:t>
            </a:r>
            <a:r>
              <a:rPr lang="en-US" dirty="0" err="1" smtClean="0"/>
              <a:t>junio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Pablo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joven</a:t>
            </a:r>
            <a:r>
              <a:rPr lang="en-US" dirty="0" smtClean="0"/>
              <a:t>. 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año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viejo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un </a:t>
            </a:r>
            <a:r>
              <a:rPr lang="en-US" dirty="0" err="1" smtClean="0"/>
              <a:t>ratón</a:t>
            </a:r>
            <a:r>
              <a:rPr lang="en-US" dirty="0" smtClean="0"/>
              <a:t>.  Su </a:t>
            </a:r>
            <a:r>
              <a:rPr lang="en-US" dirty="0" err="1" smtClean="0"/>
              <a:t>cumpelaños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smtClean="0"/>
              <a:t>15 de </a:t>
            </a:r>
            <a:r>
              <a:rPr lang="en-US" dirty="0" err="1" smtClean="0"/>
              <a:t>octubre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2" descr="C:\Users\Owner\AppData\Local\Microsoft\Windows\INetCache\IE\SVZFSDTD\MP9004230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419600"/>
            <a:ext cx="3200400" cy="2132766"/>
          </a:xfrm>
          <a:prstGeom prst="rect">
            <a:avLst/>
          </a:prstGeom>
          <a:noFill/>
        </p:spPr>
      </p:pic>
      <p:pic>
        <p:nvPicPr>
          <p:cNvPr id="5" name="Picture 4" descr="C:\Users\Owner\AppData\Local\Microsoft\Windows\INetCache\IE\2YA1P54Z\MC900013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267200"/>
            <a:ext cx="2719262" cy="219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Ellos</a:t>
            </a:r>
            <a:r>
              <a:rPr lang="en-US" dirty="0" smtClean="0"/>
              <a:t> son de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Freddy </a:t>
            </a:r>
            <a:r>
              <a:rPr lang="en-US" dirty="0" err="1" smtClean="0"/>
              <a:t>es</a:t>
            </a:r>
            <a:r>
              <a:rPr lang="en-US" dirty="0" smtClean="0"/>
              <a:t> de Ohio.  Pablo </a:t>
            </a:r>
            <a:r>
              <a:rPr lang="en-US" dirty="0" err="1" smtClean="0"/>
              <a:t>es</a:t>
            </a:r>
            <a:r>
              <a:rPr lang="en-US" dirty="0" smtClean="0"/>
              <a:t> de Michigan.  </a:t>
            </a:r>
            <a:r>
              <a:rPr lang="en-US" dirty="0" err="1" smtClean="0"/>
              <a:t>Pero</a:t>
            </a:r>
            <a:r>
              <a:rPr lang="en-US" dirty="0" smtClean="0"/>
              <a:t>, son amigos </a:t>
            </a:r>
            <a:r>
              <a:rPr lang="en-US" dirty="0" err="1" smtClean="0"/>
              <a:t>porque</a:t>
            </a:r>
            <a:r>
              <a:rPr lang="en-US" dirty="0" smtClean="0"/>
              <a:t> a </a:t>
            </a:r>
            <a:r>
              <a:rPr lang="en-US" dirty="0" err="1" smtClean="0"/>
              <a:t>ellos</a:t>
            </a:r>
            <a:r>
              <a:rPr lang="en-US" dirty="0" smtClean="0"/>
              <a:t> les </a:t>
            </a:r>
            <a:r>
              <a:rPr lang="en-US" dirty="0" err="1" smtClean="0"/>
              <a:t>gusta</a:t>
            </a:r>
            <a:r>
              <a:rPr lang="en-US" dirty="0" smtClean="0"/>
              <a:t> USC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o OSU.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ercampus USC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3617" y="2895600"/>
            <a:ext cx="5152869" cy="3429000"/>
          </a:xfrm>
          <a:prstGeom prst="rect">
            <a:avLst/>
          </a:prstGeom>
        </p:spPr>
      </p:pic>
      <p:pic>
        <p:nvPicPr>
          <p:cNvPr id="2050" name="Picture 2" descr="http://www-scf.usc.edu/~zelenty/itp104/USC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2438400" cy="2757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00B050"/>
      </a:accent2>
      <a:accent3>
        <a:srgbClr val="96A9A9"/>
      </a:accent3>
      <a:accent4>
        <a:srgbClr val="246E2B"/>
      </a:accent4>
      <a:accent5>
        <a:srgbClr val="D8D8D8"/>
      </a:accent5>
      <a:accent6>
        <a:srgbClr val="E94327"/>
      </a:accent6>
      <a:hlink>
        <a:srgbClr val="0070C0"/>
      </a:hlink>
      <a:folHlink>
        <a:srgbClr val="7030A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113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Pablo y freddy Cuento 1</vt:lpstr>
      <vt:lpstr>Pablo y Freddy son amigos.</vt:lpstr>
      <vt:lpstr>Freddy y Pablo son muy diferentes.</vt:lpstr>
      <vt:lpstr>Ellos son de lugares diferentes.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y freddy</dc:title>
  <dc:creator>Carina Hilbert</dc:creator>
  <cp:lastModifiedBy>Carina Hilbert</cp:lastModifiedBy>
  <cp:revision>3</cp:revision>
  <dcterms:created xsi:type="dcterms:W3CDTF">2014-12-15T07:07:10Z</dcterms:created>
  <dcterms:modified xsi:type="dcterms:W3CDTF">2014-12-15T07:26:48Z</dcterms:modified>
</cp:coreProperties>
</file>